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5" r:id="rId7"/>
    <p:sldId id="266" r:id="rId8"/>
    <p:sldId id="267" r:id="rId9"/>
    <p:sldId id="268" r:id="rId10"/>
    <p:sldId id="269" r:id="rId11"/>
    <p:sldId id="260" r:id="rId12"/>
    <p:sldId id="261" r:id="rId13"/>
    <p:sldId id="262" r:id="rId14"/>
    <p:sldId id="263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247747-2D4C-44F0-844C-AAE535E52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BCC750-5C2D-4CCF-ACB7-051EC8A27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4CB4A4-8ED4-4BD7-A30B-8A78F9894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ED8FCC-AD65-4857-9310-C59A1EB8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EE2B0F-D59C-45B7-840D-44C64E11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20731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D32B3-13FC-4006-89A6-6C6FEDB4E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A9BCDD7-B12F-4C99-9062-F15EF0287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371011-707E-48BA-BF50-E864389A5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01CDF1-00B6-47E8-BCBE-77EDB2F1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1E7251-1043-4588-B0F6-FC5FBB61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406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F71D7E3-DBDB-43C5-8AF9-11A5ED005F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D3A699D-6CE0-43F5-AECC-E19199FDB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41DF9F-118D-421B-A10F-FD9BCA668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BB32FD-3948-44EC-B62B-833D7B151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AE11B5-6AF8-4D0A-AE16-7C191776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052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E1148-FF30-4335-A7DF-C9D0FB4D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59C655-ED33-4546-80A0-88648E54E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1AEDA8-833A-471F-8354-5F44D75F2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4D1A4F-BC48-49F6-937D-C1B2BB67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69899B-4A2A-46D8-A66B-00BBED1C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82791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A01FD0-0661-4209-B9AF-FBBF9563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EA3794E-A04C-4112-8823-26418C4CA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5B01F9-10B2-43BB-A13F-1B2C4C1C7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EC0377-5DE5-4992-BC10-046DB8CEF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6E3557-5461-4DAB-BDB4-819CD6571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4019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52E79-026F-4206-B1CF-D91081D63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58CA2A-817D-43AE-988C-935045931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4B0AE42-2A29-4CAB-9A7E-CAF2ED9D3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03988E3-5232-446F-8DC6-59BCC5521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A9A2C9-31A5-42A3-A3AE-AC8D6CC4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7A5F1A5-0189-4234-A427-6457B424A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187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14E6FD-D44C-418E-AC5E-ED4DD606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D14C0A-B984-4200-BE6B-C5780CC25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6AD990-6A05-4E0E-A9E0-B6B9507D3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D5FD060-F7BD-4C97-B9E4-DD5E18B9C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A4F6A2-3D16-4C1C-811E-C31355D51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8BFF9FE-3FF2-4089-90FD-B3960A5A3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A0681E-1B6D-4843-B3B7-47DBC1B21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11980A8-E3ED-45FD-956F-50489306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6974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4989BD-729D-4CD3-A7B8-29788E10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8468D4-8BF5-4A8A-9905-0DE8B2AC5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3D859A9-3108-4579-9951-0F793AF76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ACBAB7-4538-424C-BB22-5F43539FC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9525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E4CD13B-5E7A-4717-8CC2-2F0AC3917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DA003F3-C9F3-4702-BEB7-F382562EC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CA0238-F585-4873-BD0C-EDFD03E38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408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B08296-A93B-4F1D-8902-9E843971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852514-6B9F-4E86-9BE9-608070C1D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33E13D-57CD-4D0F-8D69-207BD78F2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85963B0-AFE1-4550-AA11-92C6A43D1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EA00B6E-EC46-4290-9948-0A58E9069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4F5557-7C6D-404C-B1D3-A579FCF62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9897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AF9B4-4AB0-4E7B-95C1-CF875F737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514C35-658B-4135-BB27-6A87C09AC3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4F3B3F2-E0FA-448C-A332-DA6635984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0BCC49-1D78-440E-84AE-8F54439F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402B3F0-011F-489D-A037-49EDC6DB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AA2E18-D05A-4A37-91D9-648B6B521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07741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F0F61D-6B12-4566-9FE9-3AFFE0830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ACAF2A-1F0A-4A90-8FD7-5B2F8FED6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561B7A-3854-4724-9FCF-1D86FCBC5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07E0F-31E5-46BD-9E8F-77134E7F046C}" type="datetimeFigureOut">
              <a:rPr lang="es-CL" smtClean="0"/>
              <a:t>28-10-2024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F15A88-F454-49A1-B7B4-7C4B36D5D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04D9EF-D11A-41EE-99BA-2922ADC1A1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B9BD0-8748-4351-966C-1A0362058BE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83605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pp.diagrams.net/#G1ILGcaqSbSL6pofSOqquydkMwZdFGdgcy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pp.diagrams.net/#G1tpNRHMJ2oPb-OQ9z1ysCaw1XztYU2wTY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youtu.be/f8QPZ8nkPD0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youtu.be/NjRZwWcHCi4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.diagrams.net/#G1RXY1a3UpA2746eQDtzaLJjSXRFVluyx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EC7D92-92D5-4735-B503-9BAFCCCF44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B1A8E2-7BCD-482E-9BF3-A6C70C2958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4476EF-1CAC-4D90-BC57-CA048EC98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" y="0"/>
            <a:ext cx="12185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13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11C743-25E7-40EF-B41E-6A3B3E978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D55BCB-19CF-460E-8559-D3DD51F3E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7082781E-75F0-42AE-B90B-AADF31C75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701"/>
            <a:ext cx="12192000" cy="663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90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E1CD2-3A4F-427C-92D7-B0571AC8B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01A007-C366-472B-85DA-2A883BACC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13869CB6-93BB-4854-A77D-915A3DA61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169"/>
            <a:ext cx="12192000" cy="661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4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5A557D-60C7-4F61-87EC-9D7EF1CF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07AF45-0DFA-487A-BC3C-334E4AD2A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1AFCA2-8403-4D11-A93F-EF81A6436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71"/>
            <a:ext cx="12192000" cy="661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967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FE56A0-5DE4-4FBF-AC06-C1AA3F51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0801E9-C614-468A-A693-BD6E6ED91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B5CB03A-A38D-4C1E-A4E5-9DACC99B8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00"/>
            <a:ext cx="12192000" cy="66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06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043C7E-C442-41CE-BE4F-747708DA1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4F5912-41DA-40DE-BCB7-130A2DFD5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EFC2F31-50A3-481C-9B08-CF4245185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16"/>
            <a:ext cx="12192000" cy="661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6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9F958F-99EC-4037-B911-9D6FC64D8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B2D87B-8C73-4A7F-9C1B-941AC38C9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AAA9F3C-5433-4560-A4F4-DF1FAF916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642"/>
            <a:ext cx="12192000" cy="664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73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B77FE-CFA2-409B-B203-37FB164C2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B69D3D-D1AB-4384-BC30-B711E0527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28C5EE-BBDF-4E2A-B347-223D9C8C6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25"/>
            <a:ext cx="12192000" cy="65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20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95899-C9C8-4BDE-AD4A-39E7DE52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8ABF21-67E6-4B75-9A21-A3F41D9E2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8D0993-3F81-47EB-B58F-21BDA6E27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3"/>
            <a:ext cx="12192000" cy="66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64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9C42A-6B13-4014-A160-8F163F51E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9EF906-6057-4989-B67F-067B36119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93BE5B6-2BD3-4F17-9AEA-FB7B409A2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71"/>
            <a:ext cx="12192000" cy="661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39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9098F-55A5-4DFD-BD7E-91C73531A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10E229-285D-4328-83CE-C3FB48389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C713094-33AD-4F48-AF30-E638507C8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000"/>
            <a:ext cx="12192000" cy="66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2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6DD258-2CFE-4E97-9CBA-CD5A45F0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F07E56-BE0C-49C6-A80D-64907F364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ACDC9DD-DF37-43DA-BD04-AF88CCC00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356"/>
            <a:ext cx="12192000" cy="663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71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2D3BA-32C3-4C67-970E-2F1EFB76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0EB891-CF05-4BFE-8F10-F33FEB75A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99AAA5-1110-4D61-908B-E8C954741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07"/>
            <a:ext cx="12192000" cy="661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07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7ED2F-27D6-48F7-A7E7-4399F5912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9B92A5-43D8-4EF4-9DBE-53EA96B20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41D029-4252-416A-96F5-B160F05F4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362"/>
            <a:ext cx="12192000" cy="664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59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97D4E5-FDBF-4276-89DC-916CC343B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3EE296-37F2-4E67-8FAE-2570666A3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D701F1B-D074-4BC1-A20D-3B8D5048B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00"/>
            <a:ext cx="12192000" cy="66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04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84D792-06A9-4B9E-8249-9642BA785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EE3659-9C8D-4517-B095-999AA51A0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9C292E1-EE1C-4441-B477-1CB7DA775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33"/>
            <a:ext cx="12192000" cy="660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1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9F2016-8E89-4C24-BAF0-E0F2E229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CD4500-CADC-4D5A-B6EB-F73A6E889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0629BDBA-3502-4A07-9044-DE11C3B31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177"/>
            <a:ext cx="12192000" cy="663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95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61AB3-DABD-4674-A4D6-27BAC134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7CE617-43FD-4D90-87FF-35B0C5D9F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BA6F7433-24F4-446D-B3B1-9CC087F7F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530"/>
            <a:ext cx="12192000" cy="663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42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45E27-611D-4BE3-9977-5876815A7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F15A94-C8CC-46A7-8CFF-92F62F02B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93630B8-9EDE-48E2-8B5D-6AF44BC3B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000"/>
            <a:ext cx="12192000" cy="66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24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6DD258-2CFE-4E97-9CBA-CD5A45F0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F07E56-BE0C-49C6-A80D-64907F364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E5FB1CD-C5A3-432C-AD7A-7A65258A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336"/>
            <a:ext cx="12192000" cy="66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350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F7CDF-AF47-4482-9799-52005B0B8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376340-BD54-40DD-8E4E-9BD2E1FC9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7A19AF9-3623-4AB1-AFFF-2A8A462B8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166"/>
            <a:ext cx="12192000" cy="660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09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A9DE0A-4AEE-43B1-8BE3-40896109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FEA7CA-B3F4-4DE5-AF64-25A6E9FCC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71929B-EB91-4B9B-9BA2-AE59981E4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64"/>
            <a:ext cx="12192000" cy="659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44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CFDA8E-AFF4-4068-B373-91C1DF869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E23A0-AE3A-4D2E-B18E-C7FE5DDD5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34B8DF32-1402-4B4D-8C15-786CBA137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25"/>
            <a:ext cx="12192000" cy="65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0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D7326-EC43-41B9-AB75-B3F5FB78A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1BC3BD-F152-4ECD-89C3-4F8A5D1F5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A1C2E0A-E01E-4C87-81E8-DC3FAB3DB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177"/>
            <a:ext cx="12192000" cy="663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693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614A7-3AB5-4775-8A57-2C09B640A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FDF59B-7A72-4A0A-BE5E-CEFEAA6B5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B0EFCB3-152D-4D6C-8381-73520D1B2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82"/>
            <a:ext cx="12192000" cy="678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97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B59464-F00E-4BBF-8EC3-3723BCD90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B2B715-F1DE-4D9B-9E89-3B96FE7EC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6A592F7-DB63-4741-B197-50FE0E16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3"/>
            <a:ext cx="12192000" cy="66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153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Panorámica</PresentationFormat>
  <Paragraphs>0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DUOC</dc:creator>
  <cp:lastModifiedBy>DUOC</cp:lastModifiedBy>
  <cp:revision>3</cp:revision>
  <dcterms:created xsi:type="dcterms:W3CDTF">2024-10-28T12:28:39Z</dcterms:created>
  <dcterms:modified xsi:type="dcterms:W3CDTF">2024-10-28T12:45:20Z</dcterms:modified>
</cp:coreProperties>
</file>

<file path=docProps/thumbnail.jpeg>
</file>